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01DB3-F4AC-D041-B90E-A23B8D61ADAD}" type="datetimeFigureOut">
              <a:rPr lang="de-DE" smtClean="0"/>
              <a:pPr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5151-01CB-2C4F-AD40-63DB8B31F7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Bild 4" descr="PowerP2gut-netz gros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 descr="PowerP2gutS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Office-Design</vt:lpstr>
      <vt:lpstr>PowerPoint-Präsentation</vt:lpstr>
      <vt:lpstr>PowerPoint-Präsentation</vt:lpstr>
    </vt:vector>
  </TitlesOfParts>
  <Company>xxxx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XXX</dc:creator>
  <cp:lastModifiedBy>Mio Wehmeier</cp:lastModifiedBy>
  <cp:revision>2</cp:revision>
  <dcterms:created xsi:type="dcterms:W3CDTF">2024-03-04T07:39:23Z</dcterms:created>
  <dcterms:modified xsi:type="dcterms:W3CDTF">2024-03-04T09:32:03Z</dcterms:modified>
</cp:coreProperties>
</file>