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9" r:id="rId4"/>
    <p:sldId id="261" r:id="rId5"/>
    <p:sldId id="268" r:id="rId6"/>
    <p:sldId id="258" r:id="rId7"/>
    <p:sldId id="259" r:id="rId8"/>
    <p:sldId id="264" r:id="rId9"/>
    <p:sldId id="266" r:id="rId10"/>
    <p:sldId id="262" r:id="rId11"/>
    <p:sldId id="267" r:id="rId12"/>
    <p:sldId id="260" r:id="rId13"/>
    <p:sldId id="265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061"/>
    <a:srgbClr val="E30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72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7AE2F-3858-48F8-A0E1-2AA05AF63F59}" type="datetimeFigureOut">
              <a:rPr lang="de-DE" smtClean="0"/>
              <a:t>12.02.2024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3111D-26D9-4387-91CF-2E2F3C68AD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886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867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206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1403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01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73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65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70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901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141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460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3111D-26D9-4387-91CF-2E2F3C68AD0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07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44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36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12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1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88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122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50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00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770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42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06.02.2024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09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06.02.2024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4A10A-BB1F-4D1A-8005-334A1B88EF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11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1067" y="1680104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de-DE" sz="4000" dirty="0">
                <a:solidFill>
                  <a:schemeClr val="bg2">
                    <a:lumMod val="50000"/>
                  </a:schemeClr>
                </a:solidFill>
              </a:rPr>
              <a:t>Vorstellung der </a:t>
            </a:r>
            <a:br>
              <a:rPr lang="de-DE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Deutschen Gesellschaft für Hauswirtschaft e. V. (dgh)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91067" y="4491037"/>
            <a:ext cx="9144000" cy="1655762"/>
          </a:xfrm>
        </p:spPr>
        <p:txBody>
          <a:bodyPr/>
          <a:lstStyle/>
          <a:p>
            <a:pPr algn="l"/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Veranstaltung</a:t>
            </a:r>
          </a:p>
          <a:p>
            <a:pPr algn="l"/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Ort, XX. Monat 20XX</a:t>
            </a:r>
          </a:p>
          <a:p>
            <a:pPr algn="l"/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Name der Präsentierenden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067" y="4067704"/>
            <a:ext cx="3810000" cy="2343150"/>
          </a:xfrm>
          <a:prstGeom prst="rect">
            <a:avLst/>
          </a:prstGeom>
        </p:spPr>
      </p:pic>
      <p:pic>
        <p:nvPicPr>
          <p:cNvPr id="1026" name="Picture 2" descr="Veranstaltungen &amp; Termine - Das Kompetenzzentrum für Haushaltswissenschaft  (HaWi) - FH Mün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177" y="562224"/>
            <a:ext cx="2616623" cy="144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XX. Monat 20XX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582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         Aktuelle Termine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10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9395" y="6402076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560036"/>
            <a:ext cx="3142299" cy="314229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424516" y="2469193"/>
            <a:ext cx="74584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E40061"/>
                </a:solidFill>
              </a:rPr>
              <a:t>Jahrestagung 2024 der Deutschen Gesellschaft für Hauswirtschaft e. V. (dgh)</a:t>
            </a:r>
          </a:p>
          <a:p>
            <a:endParaRPr lang="de-DE" dirty="0"/>
          </a:p>
          <a:p>
            <a:r>
              <a:rPr lang="de-DE" dirty="0"/>
              <a:t>Hauswirtschaftliche Bildung gewährleistet es, lebenslang, generationen- und </a:t>
            </a:r>
            <a:r>
              <a:rPr lang="de-DE" dirty="0" err="1"/>
              <a:t>altersübergreifend</a:t>
            </a:r>
            <a:r>
              <a:rPr lang="de-DE" dirty="0"/>
              <a:t> den eigenen (Berufs-)Alltag und die persönliche Lebensführung aktiv selbst- und mitzugestalten.</a:t>
            </a:r>
          </a:p>
          <a:p>
            <a:endParaRPr lang="de-DE" dirty="0"/>
          </a:p>
          <a:p>
            <a:r>
              <a:rPr lang="de-DE" dirty="0"/>
              <a:t>Unter dem Tagungsmotto „Lebenslanges Lernen Hauswirtschaft - </a:t>
            </a:r>
            <a:r>
              <a:rPr lang="de-DE" dirty="0" err="1"/>
              <a:t>Schlüsselkompetenzen</a:t>
            </a:r>
            <a:r>
              <a:rPr lang="de-DE" dirty="0"/>
              <a:t> zukunftsfähig!“ findet vom </a:t>
            </a:r>
            <a:r>
              <a:rPr lang="de-DE" b="1" dirty="0">
                <a:solidFill>
                  <a:srgbClr val="E40061"/>
                </a:solidFill>
              </a:rPr>
              <a:t>25. bis 27. September 2024</a:t>
            </a:r>
            <a:r>
              <a:rPr lang="de-DE" b="1" dirty="0"/>
              <a:t> </a:t>
            </a:r>
            <a:r>
              <a:rPr lang="de-DE" dirty="0"/>
              <a:t>die Jahrestagung der Deutschen Gesellschaft für Hauswirtschaft e.V. (dgh) an der Hochschule Fulda statt.</a:t>
            </a:r>
          </a:p>
        </p:txBody>
      </p:sp>
      <p:pic>
        <p:nvPicPr>
          <p:cNvPr id="7170" name="Picture 2" descr="https://www.dghev.de/fileadmin/_processed_/1/e/csm_save_the_date_2_ee7c9e588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831">
            <a:off x="437444" y="466446"/>
            <a:ext cx="1376713" cy="13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500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68148" cy="2024114"/>
          </a:xfrm>
        </p:spPr>
        <p:txBody>
          <a:bodyPr>
            <a:normAutofit/>
          </a:bodyPr>
          <a:lstStyle/>
          <a:p>
            <a:r>
              <a:rPr lang="de-DE" sz="3500" dirty="0">
                <a:solidFill>
                  <a:schemeClr val="bg2">
                    <a:lumMod val="50000"/>
                  </a:schemeClr>
                </a:solidFill>
              </a:rPr>
              <a:t>Mein Weg zur Deutschen Gesellschaft für Hauswirtschaft e. V. (dgh)</a:t>
            </a:r>
            <a:br>
              <a:rPr lang="de-DE" sz="40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Kopf des Monats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11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4550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063105" y="2475808"/>
            <a:ext cx="4626759" cy="3236548"/>
          </a:xfrm>
        </p:spPr>
        <p:txBody>
          <a:bodyPr>
            <a:normAutofit/>
          </a:bodyPr>
          <a:lstStyle/>
          <a:p>
            <a:pPr>
              <a:buClr>
                <a:srgbClr val="E40061"/>
              </a:buClr>
            </a:pPr>
            <a:r>
              <a:rPr lang="de-DE" sz="2400" dirty="0"/>
              <a:t>Seit 2020: Mitglieder der dgh stellen sich vor</a:t>
            </a:r>
          </a:p>
          <a:p>
            <a:pPr>
              <a:buClr>
                <a:srgbClr val="E40061"/>
              </a:buClr>
            </a:pPr>
            <a:r>
              <a:rPr lang="de-DE" sz="2400" dirty="0"/>
              <a:t>Wie sind sie bei der dgh gelandet?</a:t>
            </a:r>
          </a:p>
          <a:p>
            <a:pPr>
              <a:buClr>
                <a:srgbClr val="E40061"/>
              </a:buClr>
            </a:pPr>
            <a:r>
              <a:rPr lang="de-DE" sz="2400" dirty="0"/>
              <a:t>Was bedeutet die dgh persönlich für sie?</a:t>
            </a:r>
          </a:p>
          <a:p>
            <a:pPr>
              <a:buClr>
                <a:srgbClr val="E40061"/>
              </a:buClr>
            </a:pPr>
            <a:r>
              <a:rPr lang="de-DE" sz="2400" dirty="0"/>
              <a:t>Was motiviert sie, sich in der dgh zu engagieren?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9501">
            <a:off x="683114" y="2670068"/>
            <a:ext cx="5796570" cy="256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6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Mitglied werden!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12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05025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413005"/>
            <a:ext cx="11276600" cy="313238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 rot="619867">
            <a:off x="4817448" y="1684668"/>
            <a:ext cx="40414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rgbClr val="E40061"/>
                </a:solidFill>
                <a:latin typeface="Freestyle Script" panose="030804020302050B0404" pitchFamily="66" charset="0"/>
              </a:rPr>
              <a:t>Mitgliedsantrag online</a:t>
            </a:r>
          </a:p>
        </p:txBody>
      </p:sp>
    </p:spTree>
    <p:extLst>
      <p:ext uri="{BB962C8B-B14F-4D97-AF65-F5344CB8AC3E}">
        <p14:creationId xmlns:p14="http://schemas.microsoft.com/office/powerpoint/2010/main" val="1617192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398" y="198967"/>
            <a:ext cx="4092568" cy="2259097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13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05025" y="6408954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sp>
        <p:nvSpPr>
          <p:cNvPr id="12" name="Textfeld 11"/>
          <p:cNvSpPr txBox="1"/>
          <p:nvPr/>
        </p:nvSpPr>
        <p:spPr>
          <a:xfrm rot="20695234">
            <a:off x="240551" y="2549908"/>
            <a:ext cx="80736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E40061"/>
                </a:solidFill>
                <a:latin typeface="Freestyle Script" panose="030804020302050B0404" pitchFamily="66" charset="0"/>
              </a:rPr>
              <a:t>Vielen Dank für Ihre Aufmerksamkeit!</a:t>
            </a:r>
          </a:p>
          <a:p>
            <a:r>
              <a:rPr lang="de-DE" sz="5000" dirty="0">
                <a:solidFill>
                  <a:srgbClr val="E40061"/>
                </a:solidFill>
                <a:latin typeface="Freestyle Script" panose="030804020302050B0404" pitchFamily="66" charset="0"/>
              </a:rPr>
              <a:t>Haben Sie Fragen?</a:t>
            </a:r>
          </a:p>
        </p:txBody>
      </p:sp>
      <p:sp>
        <p:nvSpPr>
          <p:cNvPr id="5" name="Rechteck 4"/>
          <p:cNvSpPr/>
          <p:nvPr/>
        </p:nvSpPr>
        <p:spPr>
          <a:xfrm>
            <a:off x="6410632" y="405532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/>
              <a:t>Deutsche Gesellschaft für Hauswirtschaft e. V. (dgh)</a:t>
            </a:r>
          </a:p>
          <a:p>
            <a:r>
              <a:rPr lang="de-DE" dirty="0"/>
              <a:t>Hafenstraße 9</a:t>
            </a:r>
          </a:p>
          <a:p>
            <a:r>
              <a:rPr lang="de-DE" dirty="0"/>
              <a:t>48432 Rheine</a:t>
            </a:r>
          </a:p>
          <a:p>
            <a:r>
              <a:rPr lang="de-DE" dirty="0"/>
              <a:t>Tel.: +49 5971 8007398</a:t>
            </a:r>
          </a:p>
          <a:p>
            <a:r>
              <a:rPr lang="de-DE" dirty="0"/>
              <a:t>Fax: +49 5971 8007409</a:t>
            </a:r>
          </a:p>
          <a:p>
            <a:r>
              <a:rPr lang="de-DE" dirty="0"/>
              <a:t>E-Mail: dgh@dghev.de</a:t>
            </a:r>
          </a:p>
          <a:p>
            <a:r>
              <a:rPr lang="de-DE" dirty="0"/>
              <a:t>Internet: </a:t>
            </a:r>
            <a:r>
              <a:rPr lang="de-DE" dirty="0">
                <a:solidFill>
                  <a:srgbClr val="E40061"/>
                </a:solidFill>
              </a:rPr>
              <a:t>www.dghev.de</a:t>
            </a:r>
          </a:p>
        </p:txBody>
      </p:sp>
    </p:spTree>
    <p:extLst>
      <p:ext uri="{BB962C8B-B14F-4D97-AF65-F5344CB8AC3E}">
        <p14:creationId xmlns:p14="http://schemas.microsoft.com/office/powerpoint/2010/main" val="328647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Über uns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319657">
            <a:off x="4112263" y="785822"/>
            <a:ext cx="4772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E40061"/>
                </a:solidFill>
                <a:latin typeface="Freestyle Script" panose="030804020302050B0404" pitchFamily="66" charset="0"/>
              </a:rPr>
              <a:t>Wissenschaft trifft Praxis - Praxis trifft Wissenschaft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2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099481" y="6400026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sp>
        <p:nvSpPr>
          <p:cNvPr id="19" name="Inhaltsplatzhalter 18"/>
          <p:cNvSpPr>
            <a:spLocks noGrp="1"/>
          </p:cNvSpPr>
          <p:nvPr>
            <p:ph idx="1"/>
          </p:nvPr>
        </p:nvSpPr>
        <p:spPr>
          <a:xfrm>
            <a:off x="464574" y="193057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b="1" dirty="0">
              <a:solidFill>
                <a:srgbClr val="E40061"/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rgbClr val="E40061"/>
                </a:solidFill>
              </a:rPr>
              <a:t>Mit Tradition in die Zukunft: </a:t>
            </a:r>
            <a:r>
              <a:rPr lang="de-DE" dirty="0"/>
              <a:t>1951 in Bad Godesberg gegründet </a:t>
            </a:r>
          </a:p>
          <a:p>
            <a:r>
              <a:rPr lang="de-DE" sz="2000" dirty="0"/>
              <a:t>Fachgesellschaft für hauswirtschaftliche Wissenschaft, Forschung und Bildung (Haushaltswissenschaft). </a:t>
            </a:r>
          </a:p>
          <a:p>
            <a:r>
              <a:rPr lang="de-DE" sz="2000" dirty="0"/>
              <a:t>Die dgh ist anwendungsorientiert! Wissen aus der Forschung wird in die Praxis getragen. Umgekehrt finden aktuelle Fragestellungen aus der hauswirtschaftlichen Praxis und Versorgungswirklichkeit Eingang in Forschung und Bildung.</a:t>
            </a:r>
          </a:p>
          <a:p>
            <a:r>
              <a:rPr lang="de-DE" sz="2000" dirty="0"/>
              <a:t>Zudem bietet die dgh eine Plattform für fachlichen Austausch und Vernetzung. </a:t>
            </a:r>
          </a:p>
          <a:p>
            <a:r>
              <a:rPr lang="de-DE" sz="2000" dirty="0"/>
              <a:t>Die Mitglieder der dgh treffen sich in Fachausschüssen und Beiräten. Dort werden Themenschwerpunkte gemeinsam vereinbart und bearbeitet. Die Ergebnisse werden veröffentlicht und in Praxis, Bildungsarbeit und Politik genutzt.</a:t>
            </a:r>
          </a:p>
        </p:txBody>
      </p:sp>
      <p:cxnSp>
        <p:nvCxnSpPr>
          <p:cNvPr id="21" name="Gerader Verbinder 20"/>
          <p:cNvCxnSpPr/>
          <p:nvPr/>
        </p:nvCxnSpPr>
        <p:spPr>
          <a:xfrm flipV="1">
            <a:off x="770466" y="3894667"/>
            <a:ext cx="3556001" cy="8465"/>
          </a:xfrm>
          <a:prstGeom prst="line">
            <a:avLst/>
          </a:prstGeom>
          <a:ln w="19050">
            <a:solidFill>
              <a:srgbClr val="E400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18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Über uns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604" y="4907983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06.02.2024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3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676400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Forum Hauswirtschaft - Vorstellung der dgh		</a:t>
            </a: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9035" y="1299654"/>
            <a:ext cx="8490836" cy="5373487"/>
          </a:xfrm>
          <a:prstGeom prst="rect">
            <a:avLst/>
          </a:prstGeom>
        </p:spPr>
      </p:pic>
      <p:pic>
        <p:nvPicPr>
          <p:cNvPr id="9218" name="Picture 2" descr="https://www.dghev.de/fileadmin/_processed_/3/8/csm_Vorstand_November_2023_74f638f14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638">
            <a:off x="8636664" y="504708"/>
            <a:ext cx="3162612" cy="237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 rot="427683">
            <a:off x="8740569" y="2960037"/>
            <a:ext cx="3121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E40061"/>
                </a:solidFill>
                <a:latin typeface="Freestyle Script" panose="030804020302050B0404" pitchFamily="66" charset="0"/>
              </a:rPr>
              <a:t>Unser Vorstand: </a:t>
            </a:r>
          </a:p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(v.l.n.r.) </a:t>
            </a:r>
            <a:r>
              <a:rPr lang="sv-SE" sz="1000" dirty="0">
                <a:solidFill>
                  <a:schemeClr val="bg2">
                    <a:lumMod val="50000"/>
                  </a:schemeClr>
                </a:solidFill>
              </a:rPr>
              <a:t>Prof. Dr. rer. nat. Sascha Skorupka, 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 Prof.in Dr. Birgit Peuker, Dipl.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oec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troph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(FH) Petra Wehmeier, Prof.in Dr. Angelika Sennlaub, Martina Schäfer,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Dipl. 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oec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troph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. Andreas Helm</a:t>
            </a:r>
            <a:endParaRPr lang="de-DE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03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dgh </a:t>
            </a:r>
            <a:r>
              <a:rPr lang="de-DE" sz="4000" b="1" dirty="0" err="1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2">
                    <a:lumMod val="50000"/>
                  </a:schemeClr>
                </a:solidFill>
              </a:rPr>
              <a:t>future</a:t>
            </a:r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 - das digitale Lexikon der nachhaltigen Hauswirtschaft!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427683">
            <a:off x="7822753" y="2929571"/>
            <a:ext cx="2683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rgbClr val="E40061"/>
                </a:solidFill>
                <a:latin typeface="Freestyle Script" panose="030804020302050B0404" pitchFamily="66" charset="0"/>
              </a:rPr>
              <a:t>Ausschnitt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4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097965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856845"/>
            <a:ext cx="3135893" cy="1928574"/>
          </a:xfrm>
          <a:prstGeom prst="rect">
            <a:avLst/>
          </a:prstGeom>
        </p:spPr>
      </p:pic>
      <p:pic>
        <p:nvPicPr>
          <p:cNvPr id="4098" name="Picture 2" descr="https://www.dghev.de/fileadmin/_processed_/4/6/csm_dgh_for_future_-_Ziele_fuer_Nachhaltige_Entwicklung_9a0b43a04d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2098057"/>
            <a:ext cx="7009908" cy="39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38725" y="4166451"/>
            <a:ext cx="45031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Die dgh unterstützt die Nachhaltigkeit und die globale Nachhaltigkeitsstrategie. Daher veröffentlichen wir jeweils freitags einen Tipp für professionelle Hauswirtschafterinnen und Hauswirtschafter, wie sie in ihrem Alltag noch nachhaltiger handeln können.</a:t>
            </a:r>
          </a:p>
        </p:txBody>
      </p:sp>
    </p:spTree>
    <p:extLst>
      <p:ext uri="{BB962C8B-B14F-4D97-AF65-F5344CB8AC3E}">
        <p14:creationId xmlns:p14="http://schemas.microsoft.com/office/powerpoint/2010/main" val="3120245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Das Glossar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478491"/>
            <a:ext cx="8881533" cy="468149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427683">
            <a:off x="8626771" y="2993704"/>
            <a:ext cx="2683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rgbClr val="E40061"/>
                </a:solidFill>
                <a:latin typeface="Freestyle Script" panose="030804020302050B0404" pitchFamily="66" charset="0"/>
              </a:rPr>
              <a:t>Ausschnitt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5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3491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</p:spTree>
    <p:extLst>
      <p:ext uri="{BB962C8B-B14F-4D97-AF65-F5344CB8AC3E}">
        <p14:creationId xmlns:p14="http://schemas.microsoft.com/office/powerpoint/2010/main" val="206455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Publikationen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6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21979" y="6388703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1290635">
            <a:off x="5145026" y="1224852"/>
            <a:ext cx="3490526" cy="4995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hteck 12"/>
          <p:cNvSpPr/>
          <p:nvPr/>
        </p:nvSpPr>
        <p:spPr>
          <a:xfrm>
            <a:off x="838200" y="1856845"/>
            <a:ext cx="4089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Online-Journal</a:t>
            </a:r>
          </a:p>
          <a:p>
            <a:r>
              <a:rPr lang="de-DE" sz="2000" b="1" dirty="0">
                <a:solidFill>
                  <a:srgbClr val="E40061"/>
                </a:solidFill>
                <a:latin typeface="+mj-lt"/>
                <a:ea typeface="+mj-ea"/>
                <a:cs typeface="+mj-cs"/>
              </a:rPr>
              <a:t>Hauswirtschaft und Wissenschaft (</a:t>
            </a:r>
            <a:r>
              <a:rPr lang="de-DE" sz="2000" b="1" dirty="0" err="1">
                <a:solidFill>
                  <a:srgbClr val="E40061"/>
                </a:solidFill>
                <a:latin typeface="+mj-lt"/>
                <a:ea typeface="+mj-ea"/>
                <a:cs typeface="+mj-cs"/>
              </a:rPr>
              <a:t>HuW</a:t>
            </a:r>
            <a:r>
              <a:rPr lang="de-DE" sz="2000" b="1" dirty="0">
                <a:solidFill>
                  <a:srgbClr val="E40061"/>
                </a:solidFill>
                <a:latin typeface="+mj-lt"/>
                <a:ea typeface="+mj-ea"/>
                <a:cs typeface="+mj-cs"/>
              </a:rPr>
              <a:t>) </a:t>
            </a:r>
            <a:r>
              <a:rPr lang="de-DE" sz="2000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publiziert begutachtete wissenschaftliche Manuskripte aus den Fachgebieten Haushaltsökonomie, Haushaltstechnik und Sozialmanagement.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4468">
            <a:off x="8932506" y="2078344"/>
            <a:ext cx="2819997" cy="4036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65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Publikationen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7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4550" y="6391135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26" y="2033186"/>
            <a:ext cx="2705947" cy="37582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883" y="1417102"/>
            <a:ext cx="2719826" cy="3784600"/>
          </a:xfrm>
          <a:prstGeom prst="rect">
            <a:avLst/>
          </a:prstGeom>
        </p:spPr>
      </p:pic>
      <p:pic>
        <p:nvPicPr>
          <p:cNvPr id="3074" name="Picture 2" descr="Werteorientiertes Handeln in der Hauswirtschaf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20" y="2567376"/>
            <a:ext cx="2417225" cy="34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äschepflege in sozialen Einrichtung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56" y="2201051"/>
            <a:ext cx="2417376" cy="34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31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Sie suchen eine Expertin/einen Experten?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8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4550" y="6400026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sp>
        <p:nvSpPr>
          <p:cNvPr id="5" name="Rechteck 4"/>
          <p:cNvSpPr/>
          <p:nvPr/>
        </p:nvSpPr>
        <p:spPr>
          <a:xfrm>
            <a:off x="838200" y="1462703"/>
            <a:ext cx="105624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40061"/>
              </a:buClr>
            </a:pPr>
            <a:endParaRPr lang="de-DE" sz="2000" dirty="0"/>
          </a:p>
          <a:p>
            <a:pPr>
              <a:buClr>
                <a:srgbClr val="E40061"/>
              </a:buClr>
            </a:pPr>
            <a:r>
              <a:rPr lang="de-DE" sz="2000" dirty="0"/>
              <a:t>Gerne vermitteln wir Ihnen eine Ansprechpartnerin/einen Ansprechpartner.</a:t>
            </a:r>
          </a:p>
          <a:p>
            <a:pPr>
              <a:buClr>
                <a:srgbClr val="E40061"/>
              </a:buClr>
            </a:pPr>
            <a:r>
              <a:rPr lang="de-DE" sz="2000" dirty="0"/>
              <a:t>Bitte wenden Sie sich dazu an unsere Geschäftsstelle. </a:t>
            </a:r>
          </a:p>
          <a:p>
            <a:pPr>
              <a:buClr>
                <a:srgbClr val="E40061"/>
              </a:buClr>
            </a:pPr>
            <a:endParaRPr lang="de-DE" sz="2000" dirty="0"/>
          </a:p>
          <a:p>
            <a:pPr>
              <a:buClr>
                <a:srgbClr val="E40061"/>
              </a:buClr>
            </a:pPr>
            <a:endParaRPr lang="de-DE" sz="2000" dirty="0"/>
          </a:p>
          <a:p>
            <a:pPr>
              <a:buClr>
                <a:srgbClr val="E40061"/>
              </a:buClr>
            </a:pPr>
            <a:endParaRPr lang="de-DE" sz="2000" dirty="0"/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Berufliche Bildung in der Hauswirtschaft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Ernährungs- und Verbraucherbildung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Finanzielle Bildung und Beratung für Privathaushalte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Hauswirtschaftliche Dienstleistungen im privaten Haushalt, Hauswirtschaftliche Dienstleistungen in sozialen Einrichtungen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Haushaltsökonomik, Haushaltssoziologie, Konsum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Technik im Privathaushalt, Technik im hauswirtschaftlichen Dienstleistungsbetrieb</a:t>
            </a:r>
          </a:p>
          <a:p>
            <a:pPr marL="342900" indent="-342900">
              <a:buClr>
                <a:srgbClr val="E4006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Wohnen und Versorgen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38200" y="2715469"/>
            <a:ext cx="3632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E40061"/>
                </a:solidFill>
                <a:latin typeface="Freestyle Script" panose="030804020302050B0404" pitchFamily="66" charset="0"/>
              </a:rPr>
              <a:t>Themen:</a:t>
            </a:r>
          </a:p>
        </p:txBody>
      </p:sp>
    </p:spTree>
    <p:extLst>
      <p:ext uri="{BB962C8B-B14F-4D97-AF65-F5344CB8AC3E}">
        <p14:creationId xmlns:p14="http://schemas.microsoft.com/office/powerpoint/2010/main" val="347128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6301809"/>
            <a:ext cx="12192000" cy="465667"/>
          </a:xfrm>
          <a:prstGeom prst="rect">
            <a:avLst/>
          </a:prstGeom>
          <a:solidFill>
            <a:srgbClr val="E40061"/>
          </a:solidFill>
          <a:ln>
            <a:solidFill>
              <a:srgbClr val="E4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2">
                    <a:lumMod val="50000"/>
                  </a:schemeClr>
                </a:solidFill>
              </a:rPr>
              <a:t>         Aktuelle Termine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20" y="198968"/>
            <a:ext cx="2946845" cy="1626658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XX. Monat 20XX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A10A-BB1F-4D1A-8005-334A1B88EF7F}" type="slidenum">
              <a:rPr lang="de-DE" b="1" smtClean="0">
                <a:solidFill>
                  <a:schemeClr val="bg1"/>
                </a:solidFill>
              </a:rPr>
              <a:t>9</a:t>
            </a:fld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14550" y="6396142"/>
            <a:ext cx="673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Veranstaltung - Vorstellung der dgh		</a:t>
            </a:r>
          </a:p>
        </p:txBody>
      </p:sp>
      <p:sp>
        <p:nvSpPr>
          <p:cNvPr id="5" name="Rechteck 4"/>
          <p:cNvSpPr/>
          <p:nvPr/>
        </p:nvSpPr>
        <p:spPr>
          <a:xfrm>
            <a:off x="594172" y="2856573"/>
            <a:ext cx="105624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Jahrestagung 2024 des </a:t>
            </a:r>
            <a:r>
              <a:rPr lang="de-DE" sz="2400" b="1" dirty="0">
                <a:solidFill>
                  <a:srgbClr val="E40061"/>
                </a:solidFill>
              </a:rPr>
              <a:t>Fachausschusses Haushaltstechnik </a:t>
            </a:r>
            <a:r>
              <a:rPr lang="de-DE" sz="2400" dirty="0"/>
              <a:t>der Deutschen Gesellschaft für Hauswirtschaft (dgh) e. V.</a:t>
            </a:r>
          </a:p>
          <a:p>
            <a:endParaRPr lang="de-DE" sz="2400" dirty="0"/>
          </a:p>
          <a:p>
            <a:r>
              <a:rPr lang="de-DE" sz="2400" b="1" dirty="0"/>
              <a:t>„Prüfen – Zertifizieren – Überwachen: Halten Consumer- und </a:t>
            </a:r>
            <a:r>
              <a:rPr lang="de-DE" sz="2400" b="1" dirty="0" err="1"/>
              <a:t>Professionalgeräte</a:t>
            </a:r>
            <a:r>
              <a:rPr lang="de-DE" sz="2400" b="1" dirty="0"/>
              <a:t> das, was der Hersteller verspricht?“</a:t>
            </a:r>
            <a:endParaRPr lang="de-DE" sz="2400" dirty="0"/>
          </a:p>
          <a:p>
            <a:endParaRPr lang="de-DE" sz="2400" b="1" dirty="0"/>
          </a:p>
          <a:p>
            <a:r>
              <a:rPr lang="de-DE" sz="2400" b="1" dirty="0"/>
              <a:t>Wann:</a:t>
            </a:r>
            <a:r>
              <a:rPr lang="de-DE" sz="2400" dirty="0"/>
              <a:t> Mittwoch, </a:t>
            </a:r>
            <a:r>
              <a:rPr lang="de-DE" sz="2400" b="1" dirty="0">
                <a:solidFill>
                  <a:srgbClr val="E40061"/>
                </a:solidFill>
              </a:rPr>
              <a:t>28. Februar bis Freitag, 1. März 2024</a:t>
            </a:r>
            <a:br>
              <a:rPr lang="de-DE" sz="2400" b="1" dirty="0">
                <a:solidFill>
                  <a:srgbClr val="E40061"/>
                </a:solidFill>
              </a:rPr>
            </a:br>
            <a:r>
              <a:rPr lang="de-DE" sz="2400" b="1" dirty="0"/>
              <a:t>Wo:</a:t>
            </a:r>
            <a:r>
              <a:rPr lang="de-DE" sz="2400" dirty="0"/>
              <a:t> Business-Lounge im „Stadion am Bieberer Berg“, Offenbach am Main</a:t>
            </a:r>
          </a:p>
        </p:txBody>
      </p:sp>
      <p:pic>
        <p:nvPicPr>
          <p:cNvPr id="7170" name="Picture 2" descr="https://www.dghev.de/fileadmin/_processed_/1/e/csm_save_the_date_2_ee7c9e58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661">
            <a:off x="334410" y="391806"/>
            <a:ext cx="1373703" cy="137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www.dghev.de/fileadmin/_processed_/b/d/csm_14.4_Logo_FA_HHT_40d13949b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8" t="65375" r="23714" b="4660"/>
          <a:stretch/>
        </p:blipFill>
        <p:spPr bwMode="auto">
          <a:xfrm>
            <a:off x="5283204" y="1436995"/>
            <a:ext cx="3124196" cy="130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200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</Words>
  <Application>Microsoft Office PowerPoint</Application>
  <PresentationFormat>Breitbild</PresentationFormat>
  <Paragraphs>117</Paragraphs>
  <Slides>13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Freestyle Script</vt:lpstr>
      <vt:lpstr>Office Theme</vt:lpstr>
      <vt:lpstr>Vorstellung der  Deutschen Gesellschaft für Hauswirtschaft e. V. (dgh)</vt:lpstr>
      <vt:lpstr>Über uns</vt:lpstr>
      <vt:lpstr>Über uns</vt:lpstr>
      <vt:lpstr>dgh for future - das digitale Lexikon der nachhaltigen Hauswirtschaft!</vt:lpstr>
      <vt:lpstr>Das Glossar</vt:lpstr>
      <vt:lpstr>Publikationen</vt:lpstr>
      <vt:lpstr>Publikationen</vt:lpstr>
      <vt:lpstr>Sie suchen eine Expertin/einen Experten?</vt:lpstr>
      <vt:lpstr>         Aktuelle Termine</vt:lpstr>
      <vt:lpstr>         Aktuelle Termine</vt:lpstr>
      <vt:lpstr>Mein Weg zur Deutschen Gesellschaft für Hauswirtschaft e. V. (dgh) Kopf des Monats</vt:lpstr>
      <vt:lpstr>Mitglied werden!</vt:lpstr>
      <vt:lpstr>PowerPoint-Präsentation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Vorstellung der  Deutschen Gesellschaft für Hauswirtschaft e. V. (dgh)</dc:title>
  <dc:creator>Berenice Barg</dc:creator>
  <cp:lastModifiedBy>Marcus Wehmeier</cp:lastModifiedBy>
  <cp:revision>39</cp:revision>
  <dcterms:created xsi:type="dcterms:W3CDTF">2024-02-06T09:46:08Z</dcterms:created>
  <dcterms:modified xsi:type="dcterms:W3CDTF">2024-02-12T13:19:53Z</dcterms:modified>
</cp:coreProperties>
</file>